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0" r:id="rId5"/>
    <p:sldId id="259" r:id="rId6"/>
    <p:sldId id="267" r:id="rId7"/>
    <p:sldId id="261" r:id="rId8"/>
    <p:sldId id="262" r:id="rId9"/>
    <p:sldId id="264" r:id="rId10"/>
    <p:sldId id="266" r:id="rId11"/>
    <p:sldId id="265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7D871-3287-45F8-B5FC-2B2ACA8C69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8421220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B0512-A71F-422D-AEEC-4D54B70216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698310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EF5C6-F684-4DF1-ACEB-18FA7108B9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79431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D248B-A553-483D-8499-7DC23048B8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6866504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DF43B-BDB9-402D-93AE-F77BC5CF49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566060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59906-8639-4D18-AFAD-B301119F6A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5637512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C3A85-8FA9-473F-8588-3BB7EC2CE8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017197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EFD1B-84F4-4DF2-8DF4-BD3F43C538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4652265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82A53-DBDE-4E1E-8F39-C4AE000ED7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0052304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4E382-6FD1-4AF9-916C-979A896356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716004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AD399-E4E3-4B1A-BF2B-1696756B0C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520264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BE3F264-9460-43C7-A40E-6B98A305201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1220413-271360d47bdd44a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7162800" cy="4373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6000" b="1" i="1" smtClean="0">
                <a:solidFill>
                  <a:srgbClr val="FF0000"/>
                </a:solidFill>
                <a:latin typeface="Comic Sans MS" pitchFamily="66" charset="0"/>
              </a:rPr>
              <a:t>Играем </a:t>
            </a:r>
          </a:p>
          <a:p>
            <a:pPr algn="ctr" eaLnBrk="1" hangingPunct="1">
              <a:buFontTx/>
              <a:buNone/>
            </a:pPr>
            <a:r>
              <a:rPr lang="ru-RU" altLang="ru-RU" sz="6000" b="1" i="1" smtClean="0">
                <a:solidFill>
                  <a:srgbClr val="FF0000"/>
                </a:solidFill>
                <a:latin typeface="Comic Sans MS" pitchFamily="66" charset="0"/>
              </a:rPr>
              <a:t>со</a:t>
            </a:r>
          </a:p>
          <a:p>
            <a:pPr algn="ctr" eaLnBrk="1" hangingPunct="1">
              <a:buFontTx/>
              <a:buNone/>
            </a:pPr>
            <a:r>
              <a:rPr lang="ru-RU" altLang="ru-RU" sz="6000" b="1" i="1" smtClean="0">
                <a:solidFill>
                  <a:srgbClr val="FF0000"/>
                </a:solidFill>
                <a:latin typeface="Comic Sans MS" pitchFamily="66" charset="0"/>
              </a:rPr>
              <a:t>СМЕШАРИКАМИ</a:t>
            </a:r>
          </a:p>
          <a:p>
            <a:pPr eaLnBrk="1" hangingPunct="1">
              <a:buFontTx/>
              <a:buNone/>
            </a:pPr>
            <a:endParaRPr lang="ru-RU" altLang="ru-RU" sz="1600" b="1" i="1" smtClean="0">
              <a:solidFill>
                <a:srgbClr val="00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ru-RU" altLang="ru-RU" sz="1600" b="1" i="1" smtClean="0">
              <a:solidFill>
                <a:srgbClr val="0033CC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ru-RU" altLang="ru-RU" sz="2000" b="1" i="1" smtClean="0">
              <a:solidFill>
                <a:srgbClr val="00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6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6858000" cy="16764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0000"/>
                </a:solidFill>
                <a:latin typeface="Comic Sans MS" pitchFamily="66" charset="0"/>
              </a:rPr>
              <a:t>Фрукты</a:t>
            </a:r>
            <a:r>
              <a:rPr lang="ru-RU" altLang="ru-RU" i="1" smtClean="0"/>
              <a:t> </a:t>
            </a:r>
          </a:p>
        </p:txBody>
      </p:sp>
      <p:pic>
        <p:nvPicPr>
          <p:cNvPr id="11268" name="Picture 5" descr="d546b3b19c9a - копия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2238"/>
            <a:ext cx="1849438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d546b3b19c9a - копия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4586">
            <a:off x="3852863" y="3530600"/>
            <a:ext cx="1508125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d546b3b19c9a - копия (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268538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d546b3b19c9a - копия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14779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6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7010400" cy="7620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0000"/>
                </a:solidFill>
                <a:latin typeface="Comic Sans MS" pitchFamily="66" charset="0"/>
              </a:rPr>
              <a:t>Головные уборы</a:t>
            </a:r>
          </a:p>
        </p:txBody>
      </p:sp>
      <p:pic>
        <p:nvPicPr>
          <p:cNvPr id="12292" name="Picture 5" descr="fbd1baa58779 - копия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2057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fbd1baa58779 - копия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00633">
            <a:off x="4648200" y="4419600"/>
            <a:ext cx="2133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fbd1baa58779 - копия (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16716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fbd1baa58779 - копия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24384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6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 descr="fbd1baa58779 - копия (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2457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162800" cy="10668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0000"/>
                </a:solidFill>
                <a:latin typeface="Comic Sans MS" pitchFamily="66" charset="0"/>
              </a:rPr>
              <a:t>Одежда</a:t>
            </a:r>
            <a:r>
              <a:rPr lang="ru-RU" altLang="ru-RU" smtClean="0"/>
              <a:t> </a:t>
            </a:r>
          </a:p>
        </p:txBody>
      </p:sp>
      <p:pic>
        <p:nvPicPr>
          <p:cNvPr id="13317" name="Picture 6" descr="fbd1baa58779 - коп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2057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fbd1baa58779 - копия (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089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fbd1baa58779 - копия (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954588"/>
            <a:ext cx="2170113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6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getImage-12 - ко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27432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6705600" cy="8382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0000"/>
                </a:solidFill>
                <a:latin typeface="Comic Sans MS" pitchFamily="66" charset="0"/>
              </a:rPr>
              <a:t>Насекомые </a:t>
            </a:r>
          </a:p>
        </p:txBody>
      </p:sp>
      <p:pic>
        <p:nvPicPr>
          <p:cNvPr id="14341" name="Picture 4" descr="getImage-12 - копия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1524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getImage-12 - копия (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21463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getImage-12 - копия (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39460">
            <a:off x="2921000" y="1757363"/>
            <a:ext cx="200660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58674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4800" b="1" i="1" smtClean="0">
                <a:solidFill>
                  <a:srgbClr val="0033CC"/>
                </a:solidFill>
                <a:latin typeface="Comic Sans MS" pitchFamily="66" charset="0"/>
              </a:rPr>
              <a:t>МОЛОДЕЦ!!!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4800" b="1" i="1" smtClean="0">
                <a:solidFill>
                  <a:srgbClr val="0033CC"/>
                </a:solidFill>
                <a:latin typeface="Comic Sans MS" pitchFamily="66" charset="0"/>
              </a:rPr>
              <a:t>ТЫ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4800" b="1" i="1" smtClean="0">
                <a:solidFill>
                  <a:srgbClr val="0033CC"/>
                </a:solidFill>
                <a:latin typeface="Comic Sans MS" pitchFamily="66" charset="0"/>
              </a:rPr>
              <a:t>СПРАВИЛСЯ!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0_160e47_b1a8c139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5638800"/>
            <a:ext cx="5105400" cy="7842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48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Классификация</a:t>
            </a:r>
            <a:r>
              <a:rPr lang="ru-RU" altLang="ru-RU" sz="48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838200"/>
            <a:ext cx="4724400" cy="4038600"/>
          </a:xfrm>
        </p:spPr>
        <p:txBody>
          <a:bodyPr/>
          <a:lstStyle/>
          <a:p>
            <a:pPr eaLnBrk="1" hangingPunct="1"/>
            <a:endParaRPr lang="ru-RU" altLang="ru-RU" sz="2400" b="1" i="1" smtClean="0">
              <a:solidFill>
                <a:srgbClr val="FF0066"/>
              </a:solidFill>
              <a:latin typeface="Comic Sans MS" pitchFamily="66" charset="0"/>
            </a:endParaRPr>
          </a:p>
          <a:p>
            <a:pPr eaLnBrk="1" hangingPunct="1"/>
            <a:r>
              <a:rPr lang="ru-RU" altLang="ru-RU" sz="2400" b="1" i="1" smtClean="0">
                <a:solidFill>
                  <a:srgbClr val="FF0066"/>
                </a:solidFill>
                <a:latin typeface="Comic Sans MS" pitchFamily="66" charset="0"/>
              </a:rPr>
              <a:t>Найди на картинке лишний предмет,. </a:t>
            </a:r>
          </a:p>
          <a:p>
            <a:pPr eaLnBrk="1" hangingPunct="1"/>
            <a:endParaRPr lang="ru-RU" altLang="ru-RU" sz="2400" b="1" i="1" smtClean="0">
              <a:solidFill>
                <a:srgbClr val="FF0066"/>
              </a:solidFill>
              <a:latin typeface="Comic Sans MS" pitchFamily="66" charset="0"/>
            </a:endParaRPr>
          </a:p>
          <a:p>
            <a:pPr eaLnBrk="1" hangingPunct="1"/>
            <a:r>
              <a:rPr lang="ru-RU" altLang="ru-RU" sz="2400" b="1" i="1" smtClean="0">
                <a:solidFill>
                  <a:srgbClr val="FF0066"/>
                </a:solidFill>
                <a:latin typeface="Comic Sans MS" pitchFamily="66" charset="0"/>
              </a:rPr>
              <a:t>Объясни почему он лишний, </a:t>
            </a:r>
          </a:p>
          <a:p>
            <a:pPr eaLnBrk="1" hangingPunct="1"/>
            <a:endParaRPr lang="ru-RU" altLang="ru-RU" sz="2400" b="1" i="1" smtClean="0">
              <a:solidFill>
                <a:srgbClr val="FF0066"/>
              </a:solidFill>
              <a:latin typeface="Comic Sans MS" pitchFamily="66" charset="0"/>
            </a:endParaRPr>
          </a:p>
          <a:p>
            <a:pPr eaLnBrk="1" hangingPunct="1"/>
            <a:r>
              <a:rPr lang="ru-RU" altLang="ru-RU" sz="2400" b="1" i="1" smtClean="0">
                <a:solidFill>
                  <a:srgbClr val="FF0066"/>
                </a:solidFill>
                <a:latin typeface="Comic Sans MS" pitchFamily="66" charset="0"/>
              </a:rPr>
              <a:t>нажми на него курсором и он исчезнет.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6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69f9d314220f - копия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2057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6324600" cy="10668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0000"/>
                </a:solidFill>
                <a:latin typeface="Comic Sans MS" pitchFamily="66" charset="0"/>
              </a:rPr>
              <a:t>Домашние животные</a:t>
            </a:r>
          </a:p>
        </p:txBody>
      </p:sp>
      <p:pic>
        <p:nvPicPr>
          <p:cNvPr id="4101" name="Picture 7" descr="69f9d314220f - коп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23050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69f9d314220f - копия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23669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69f9d314220f - копия (4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200977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6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getImage-12 - копия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5943600" cy="990600"/>
          </a:xfrm>
        </p:spPr>
        <p:txBody>
          <a:bodyPr/>
          <a:lstStyle/>
          <a:p>
            <a:pPr eaLnBrk="1" hangingPunct="1"/>
            <a:r>
              <a:rPr lang="ru-RU" altLang="ru-RU" sz="4800" b="1" i="1" smtClean="0">
                <a:solidFill>
                  <a:srgbClr val="FF0000"/>
                </a:solidFill>
                <a:latin typeface="Comic Sans MS" pitchFamily="66" charset="0"/>
              </a:rPr>
              <a:t>Дикие животные</a:t>
            </a:r>
          </a:p>
        </p:txBody>
      </p:sp>
      <p:pic>
        <p:nvPicPr>
          <p:cNvPr id="5125" name="Picture 5" descr="getImage-12 - копия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1371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getImage-12 - коп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01800"/>
            <a:ext cx="17526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getImage-12 - копия (4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20859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6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6400800" cy="1066800"/>
          </a:xfrm>
        </p:spPr>
        <p:txBody>
          <a:bodyPr/>
          <a:lstStyle/>
          <a:p>
            <a:pPr eaLnBrk="1" hangingPunct="1"/>
            <a:r>
              <a:rPr lang="ru-RU" altLang="ru-RU" sz="4800" b="1" i="1" smtClean="0">
                <a:solidFill>
                  <a:srgbClr val="FF0000"/>
                </a:solidFill>
                <a:latin typeface="Comic Sans MS" pitchFamily="66" charset="0"/>
              </a:rPr>
              <a:t>Водный транспорт</a:t>
            </a:r>
            <a:r>
              <a:rPr lang="ru-RU" altLang="ru-RU" sz="4800" smtClean="0"/>
              <a:t> </a:t>
            </a:r>
          </a:p>
        </p:txBody>
      </p:sp>
      <p:pic>
        <p:nvPicPr>
          <p:cNvPr id="6148" name="Picture 6" descr="c9e0cdfdbad1 - копия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22098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c9e0cdfdbad1 - копия (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36099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c9e0cdfdbad1 - копия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2425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" descr="c9e0cdfdbad1 - коп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190182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6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c9e0cdfdbad1 - ко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3200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7086600" cy="990600"/>
          </a:xfrm>
        </p:spPr>
        <p:txBody>
          <a:bodyPr/>
          <a:lstStyle/>
          <a:p>
            <a:pPr eaLnBrk="1" hangingPunct="1"/>
            <a:r>
              <a:rPr lang="ru-RU" altLang="ru-RU" sz="4800" b="1" i="1" smtClean="0">
                <a:solidFill>
                  <a:srgbClr val="FF0000"/>
                </a:solidFill>
                <a:latin typeface="Comic Sans MS" pitchFamily="66" charset="0"/>
              </a:rPr>
              <a:t>Наземный транспорт</a:t>
            </a:r>
          </a:p>
        </p:txBody>
      </p:sp>
      <p:pic>
        <p:nvPicPr>
          <p:cNvPr id="7173" name="Picture 5" descr="c9e0cdfdbad1 - копия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268605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9e0cdfdbad1 - копия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2286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9e0cdfdbad1 - копия (4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43400"/>
            <a:ext cx="3306763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6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6324600" cy="1295400"/>
          </a:xfrm>
        </p:spPr>
        <p:txBody>
          <a:bodyPr/>
          <a:lstStyle/>
          <a:p>
            <a:pPr eaLnBrk="1" hangingPunct="1"/>
            <a:r>
              <a:rPr lang="ru-RU" altLang="ru-RU" sz="4800" b="1" i="1" smtClean="0">
                <a:solidFill>
                  <a:srgbClr val="FF0000"/>
                </a:solidFill>
                <a:latin typeface="Comic Sans MS" pitchFamily="66" charset="0"/>
              </a:rPr>
              <a:t>Деревья</a:t>
            </a:r>
            <a:r>
              <a:rPr lang="ru-RU" altLang="ru-RU" sz="4800" smtClean="0"/>
              <a:t> </a:t>
            </a:r>
          </a:p>
        </p:txBody>
      </p:sp>
      <p:pic>
        <p:nvPicPr>
          <p:cNvPr id="8196" name="Picture 7" descr="ae9bbb7216a3 - копия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3225"/>
            <a:ext cx="22860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ae9bbb7216a3 - копия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78000"/>
            <a:ext cx="25908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ae9bbb7216a3 - копия (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6588"/>
            <a:ext cx="22098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ae9bbb7216a3 - копия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9600"/>
            <a:ext cx="2178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6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7620000" cy="10668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0000"/>
                </a:solidFill>
                <a:latin typeface="Comic Sans MS" pitchFamily="66" charset="0"/>
              </a:rPr>
              <a:t>Весело и грустно</a:t>
            </a:r>
          </a:p>
        </p:txBody>
      </p:sp>
      <p:pic>
        <p:nvPicPr>
          <p:cNvPr id="9220" name="Picture 5" descr="ae9bbb7216a3 - копия (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19208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ae9bbb7216a3 - копия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24384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ae9bbb7216a3 - копия (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2098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ae9bbb7216a3 - коп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2209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6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34200" cy="1630362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0000"/>
                </a:solidFill>
                <a:latin typeface="Comic Sans MS" pitchFamily="66" charset="0"/>
              </a:rPr>
              <a:t>Овощи</a:t>
            </a:r>
            <a:r>
              <a:rPr lang="ru-RU" altLang="ru-RU" smtClean="0"/>
              <a:t> </a:t>
            </a:r>
          </a:p>
        </p:txBody>
      </p:sp>
      <p:pic>
        <p:nvPicPr>
          <p:cNvPr id="10244" name="Picture 5" descr="d546b3b19c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0968">
            <a:off x="2590800" y="3733800"/>
            <a:ext cx="1585913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d546b3b19c9a - коп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22098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d546b3b19c9a - копия (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1935163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d546b3b19c9a - копия (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18113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46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Оформление по умолчанию</vt:lpstr>
      <vt:lpstr>Презентация PowerPoint</vt:lpstr>
      <vt:lpstr>Классификация </vt:lpstr>
      <vt:lpstr>Домашние животные</vt:lpstr>
      <vt:lpstr>Дикие животные</vt:lpstr>
      <vt:lpstr>Водный транспорт </vt:lpstr>
      <vt:lpstr>Наземный транспорт</vt:lpstr>
      <vt:lpstr>Деревья </vt:lpstr>
      <vt:lpstr>Весело и грустно</vt:lpstr>
      <vt:lpstr>Овощи </vt:lpstr>
      <vt:lpstr>Фрукты </vt:lpstr>
      <vt:lpstr>Головные уборы</vt:lpstr>
      <vt:lpstr>Одежда </vt:lpstr>
      <vt:lpstr>Насекомые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jasha</dc:creator>
  <cp:lastModifiedBy>ПК</cp:lastModifiedBy>
  <cp:revision>38</cp:revision>
  <cp:lastPrinted>1601-01-01T00:00:00Z</cp:lastPrinted>
  <dcterms:created xsi:type="dcterms:W3CDTF">2016-08-28T07:57:21Z</dcterms:created>
  <dcterms:modified xsi:type="dcterms:W3CDTF">2020-04-27T12:40:29Z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